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87875EEA-B034-4896-86A8-1D494A08F440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EFB95AD2-EA87-45FE-84F8-359A7B5502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0"/>
            <a:ext cx="8991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Zeal and Knowledge</a:t>
            </a:r>
            <a:br>
              <a:rPr lang="en-US" dirty="0" smtClean="0"/>
            </a:br>
            <a:r>
              <a:rPr lang="en-US" sz="2000" dirty="0" smtClean="0"/>
              <a:t>(Can God Be Pleased With One Without </a:t>
            </a:r>
            <a:r>
              <a:rPr lang="en-US" sz="2000" dirty="0"/>
              <a:t>T</a:t>
            </a:r>
            <a:r>
              <a:rPr lang="en-US" sz="2000" dirty="0" smtClean="0"/>
              <a:t>he Other)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Rom 10:1-2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What is Zeal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Literally means to be on fire!</a:t>
            </a:r>
          </a:p>
          <a:p>
            <a:pPr lvl="2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This word is used in the good sense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enjoy doing something---to have an active pursuit or interest</a:t>
            </a:r>
          </a:p>
          <a:p>
            <a:pPr lvl="2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We have zeal… the question is where is our zeal carried out</a:t>
            </a:r>
          </a:p>
          <a:p>
            <a:pPr lvl="2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Is it doing the work of the Lord, our personal interest, or the work of Satan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We should have a ZEAL for God and his work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Rev 3:19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As many as I love, I rebuke and chasten: be zealous therefore, and repent. </a:t>
            </a:r>
          </a:p>
          <a:p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What is knowledge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This is defined as religious sense---means to have a clear understanding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Eph 5:14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Wherefore he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saith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Awake thou that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sleepest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and arise from the dead, and Christ shall give thee light. 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Eph 5:15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See then that ye walk circumspectly, not as fools, but as wise, 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Eph 5:16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Redeeming the time, because the days are evil. 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Eph 5:17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Wherefore be ye not unwise, but understanding what the will of the Lord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is. 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Should want knowledge, seek it, grow in it 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James 1:5</a:t>
            </a:r>
          </a:p>
          <a:p>
            <a:pPr lvl="2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II Pet 3:18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Zeal Without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heat without light, activity without guidance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Jewish nation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Rom 10:1-2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Matt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26:51-52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Saul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22:3-4 Phil 3:6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Present day “religious” people exhibit a lot of zeal, but often times it is without 	knowledge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serious dangers in having zeal without knowledge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Ultimately people will be lost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Matt 7:21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People will be influenced and consequently also be lost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Matt 15:14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Families will be lost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Saul wrought havoc on the church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Acts 8:3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Israel was zealous for God but they were not saved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Being zealous for God is not a validation of salvation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Being on fire to talk about Christ, quote scripture, and sacrifice the pleasures of this world is not enough to be saved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be saved one must first obey the gospel of Christ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Heb 5:8-9</a:t>
            </a:r>
          </a:p>
          <a:p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Without Zeal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light without heat, understanding without activity, faith without works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Christians at Sardis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heard and received the word but they were dead!....they were without activity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Read Rev 3:1-3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Christians at Galatia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were devoted and faithful Christians but they lost their first love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Gal 5:7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Church at Ephesus 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Started well but left their first love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Rev 2:4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exemplifies many present day Christians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Many know what to do right but fail to do it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James 4:17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….no activity!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Those who this characterize are in a dangerous state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sinful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4:17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brings condemnation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Amos 6:1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(3) brings many stripes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Read Luke 12:47-48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Zeal and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light and heat, understanding and activity. This is the ideal state of being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Paul the Christian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Phil 3:13-14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disciples in Jerusalem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Acts 2:41-42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many Christians in our day that exhibit this kind of state of being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Every faithful and working church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blessings involved in having zeal and knowledge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A crown of righteousness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Tim 4:6-8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A crown of life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Rev 2:10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+ 1 = 2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Zeal + Knowledge = Salvation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a man have zeal without knowledge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Yes!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can posses one without the other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it pleasing to God to have one without the other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order to be pleasing to God we must have ZEAL &amp; KNOWLEDGE!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category applies to you today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you have zeal without knowledge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you have knowledge without zeal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Whatever the case may be God can help you!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0"/>
            <a:ext cx="8991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Zeal and Knowledge</a:t>
            </a:r>
            <a:br>
              <a:rPr lang="en-US" dirty="0" smtClean="0"/>
            </a:br>
            <a:r>
              <a:rPr lang="en-US" sz="2000" dirty="0" smtClean="0"/>
              <a:t>(Can God Be Pleased With One Without </a:t>
            </a:r>
            <a:r>
              <a:rPr lang="en-US" sz="2000" dirty="0"/>
              <a:t>T</a:t>
            </a:r>
            <a:r>
              <a:rPr lang="en-US" sz="2000" dirty="0" smtClean="0"/>
              <a:t>he Other)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Rom 10:1-2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132</TotalTime>
  <Words>532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Human</vt:lpstr>
      <vt:lpstr>Zeal and Knowledge (Can God Be Pleased With One Without The Other)    Rom 10:1-2  </vt:lpstr>
      <vt:lpstr>Introduction</vt:lpstr>
      <vt:lpstr>Zeal Without Knowledge</vt:lpstr>
      <vt:lpstr>Knowledge Without Zeal</vt:lpstr>
      <vt:lpstr>Zeal and Knowledge</vt:lpstr>
      <vt:lpstr>Conclusion</vt:lpstr>
      <vt:lpstr>Zeal and Knowledge (Can God Be Pleased With One Without The Other)    Rom 10:1-2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Zeal and Knowledge Rom 10:1-2</dc:title>
  <dc:creator>Owner</dc:creator>
  <cp:lastModifiedBy>Owner</cp:lastModifiedBy>
  <cp:revision>15</cp:revision>
  <dcterms:created xsi:type="dcterms:W3CDTF">2012-03-04T00:34:45Z</dcterms:created>
  <dcterms:modified xsi:type="dcterms:W3CDTF">2012-03-04T22:28:47Z</dcterms:modified>
</cp:coreProperties>
</file>